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88" r:id="rId16"/>
    <p:sldId id="289" r:id="rId17"/>
    <p:sldId id="290" r:id="rId18"/>
    <p:sldId id="291" r:id="rId19"/>
    <p:sldId id="275" r:id="rId20"/>
    <p:sldId id="29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78381-BABF-4ED6-9EC0-FFF75C8822A2}" type="datetimeFigureOut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7D0A-6E50-47A2-A6C5-66CC3979CBA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dirty="0"/>
              <a:t>„Koordynacja i wsparcie wyższego kształcenia polonistycznego na Ukrainie - kontynuacja (</a:t>
            </a:r>
            <a:r>
              <a:rPr lang="pl-PL" dirty="0" smtClean="0"/>
              <a:t>2019)”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496"/>
            <a:ext cx="650085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– Kijów (2017)</a:t>
            </a:r>
            <a:endParaRPr lang="pl-PL" dirty="0"/>
          </a:p>
        </p:txBody>
      </p:sp>
      <p:pic>
        <p:nvPicPr>
          <p:cNvPr id="8194" name="Picture 2" descr="C:\Users\jurek\Documents\fundacja\2017\polonistyki\sprawozdanie wid Koordynacja i wsparcie\Warsztaty metodyczne\Kijow\J. Kowalewski - warsztaty - Kijow 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Warsztaty – </a:t>
            </a:r>
            <a:r>
              <a:rPr lang="pl-PL" dirty="0" err="1" smtClean="0"/>
              <a:t>Iwano-Frankiwsk</a:t>
            </a:r>
            <a:r>
              <a:rPr lang="pl-PL" dirty="0" smtClean="0"/>
              <a:t> (2017)</a:t>
            </a:r>
            <a:endParaRPr lang="pl-PL" dirty="0"/>
          </a:p>
        </p:txBody>
      </p:sp>
      <p:pic>
        <p:nvPicPr>
          <p:cNvPr id="9218" name="Picture 2" descr="C:\Users\jurek\Documents\fundacja\2017\polonistyki\sprawozdanie wid Koordynacja i wsparcie\Warsztaty metodyczne\Iwano-Frankiwsk\J. Kowalewski - warsztaty - Iwano-Frankiwsk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Czerkasy (2018)</a:t>
            </a:r>
            <a:endParaRPr lang="pl-PL" dirty="0"/>
          </a:p>
        </p:txBody>
      </p:sp>
      <p:pic>
        <p:nvPicPr>
          <p:cNvPr id="2050" name="Picture 2" descr="C:\Users\jurek\Documents\ze smartfona\pizdziernik\Czerkasy\IMG_20181009_111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Charków (2018)</a:t>
            </a:r>
            <a:endParaRPr lang="pl-PL" dirty="0"/>
          </a:p>
        </p:txBody>
      </p:sp>
      <p:pic>
        <p:nvPicPr>
          <p:cNvPr id="1026" name="Picture 2" descr="C:\Users\jurek\Documents\ze smartfona\pizdziernik\Charkow\IMG_20181011_121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Warsztaty Kamieniec Podolski (2018)</a:t>
            </a:r>
            <a:endParaRPr lang="pl-PL" dirty="0"/>
          </a:p>
        </p:txBody>
      </p:sp>
      <p:pic>
        <p:nvPicPr>
          <p:cNvPr id="3074" name="Picture 2" descr="C:\Users\jurek\Documents\ze smartfona\pizdziernik\Kamieniec Podolski\IMG_20181016_132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Łuck (2019)</a:t>
            </a:r>
            <a:endParaRPr lang="pl-PL" dirty="0"/>
          </a:p>
        </p:txBody>
      </p:sp>
      <p:pic>
        <p:nvPicPr>
          <p:cNvPr id="5122" name="Picture 2" descr="C:\Users\jurek\Documents\fundacja\2019\polonistyki\sprawozdanie\cd sprawozdanie senat 2019\Dzialanie 1\D.1.p.1 (1) luck a. J. Wasejk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Krzemieniec (2019)</a:t>
            </a:r>
            <a:endParaRPr lang="pl-PL" dirty="0"/>
          </a:p>
        </p:txBody>
      </p:sp>
      <p:pic>
        <p:nvPicPr>
          <p:cNvPr id="6146" name="Picture 2" descr="C:\Users\jurek\Documents\fundacja\2019\polonistyki\sprawozdanie\cd sprawozdanie senat 2019\Dzialanie 1\D.1.p.1. (2) krzemieniec a. J. Kowalews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Winnica (2019) </a:t>
            </a:r>
            <a:endParaRPr lang="pl-PL" dirty="0"/>
          </a:p>
        </p:txBody>
      </p:sp>
      <p:pic>
        <p:nvPicPr>
          <p:cNvPr id="7171" name="Picture 3" descr="C:\Users\jurek\Documents\fundacja\2019\polonistyki\sprawozdanie\cd sprawozdanie senat 2019\Dzialanie 1\D.1.p.1. (3) winnica a. I. Bundz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Krzemieniec (2019)</a:t>
            </a:r>
            <a:endParaRPr lang="pl-PL" dirty="0"/>
          </a:p>
        </p:txBody>
      </p:sp>
      <p:pic>
        <p:nvPicPr>
          <p:cNvPr id="8194" name="Picture 2" descr="C:\Users\jurek\Documents\fundacja\2019\polonistyki\sprawozdanie\cd sprawozdanie senat 2019\Dzialanie 1\D.1.p.1. (4) krzemieniec a. L. Koro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II Biesiada Polonistyczna – Lwów 2017</a:t>
            </a:r>
            <a:endParaRPr lang="pl-PL" dirty="0"/>
          </a:p>
        </p:txBody>
      </p:sp>
      <p:pic>
        <p:nvPicPr>
          <p:cNvPr id="3074" name="Picture 2" descr="C:\Users\jurek\Documents\fundacja\2017\polonistyki\sprawozdanie wid Koordynacja i wsparcie\II Biesiada Polonistyczna\J. Kowalewski - Biesiada 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http://platformadobrychpraktyk.wid.org.pl/szkolnictwo-wyzsze/</a:t>
            </a:r>
            <a:endParaRPr lang="pl-PL" sz="2000" dirty="0"/>
          </a:p>
        </p:txBody>
      </p:sp>
      <p:pic>
        <p:nvPicPr>
          <p:cNvPr id="215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61" t="10417" r="2648" b="7506"/>
          <a:stretch>
            <a:fillRect/>
          </a:stretch>
        </p:blipFill>
        <p:spPr bwMode="auto">
          <a:xfrm>
            <a:off x="1071538" y="2071678"/>
            <a:ext cx="692948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Spotkanie stypendystów (2019)</a:t>
            </a:r>
            <a:endParaRPr lang="pl-PL" dirty="0"/>
          </a:p>
        </p:txBody>
      </p:sp>
      <p:pic>
        <p:nvPicPr>
          <p:cNvPr id="10242" name="Picture 2" descr="C:\Users\jurek\Documents\fundacja\2019\polonistyki\sprawozdanie\cd sprawozdanie senat 2019\Dzialanie 4\D.4.p.4.(5) a. W. Jusupow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Kurs certyfikatowy – Kraków 2018</a:t>
            </a:r>
            <a:endParaRPr lang="pl-PL" dirty="0"/>
          </a:p>
        </p:txBody>
      </p:sp>
      <p:pic>
        <p:nvPicPr>
          <p:cNvPr id="3" name="Picture 2" descr="C:\Users\jurek\Documents\ze smartfona\kurs certyfikatowy 2018\IMG_20180714_103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  <p:pic>
        <p:nvPicPr>
          <p:cNvPr id="4" name="Symbol zastępczy zawartości 3"/>
          <p:cNvPicPr>
            <a:picLocks/>
          </p:cNvPicPr>
          <p:nvPr/>
        </p:nvPicPr>
        <p:blipFill>
          <a:blip r:embed="rId3" cstate="print"/>
          <a:srcRect t="4130" r="3811" b="4425"/>
          <a:stretch>
            <a:fillRect/>
          </a:stretch>
        </p:blipFill>
        <p:spPr bwMode="auto">
          <a:xfrm>
            <a:off x="5715008" y="4714884"/>
            <a:ext cx="3094229" cy="169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Kurs certyfikatowy – Kraków 2019</a:t>
            </a:r>
            <a:endParaRPr lang="pl-PL" dirty="0"/>
          </a:p>
        </p:txBody>
      </p:sp>
      <p:pic>
        <p:nvPicPr>
          <p:cNvPr id="6146" name="Picture 2" descr="C:\Users\jurek\Documents\ze smartfona\projekt\IMG_20190719_112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Charków (2017)</a:t>
            </a:r>
            <a:endParaRPr lang="pl-PL" dirty="0"/>
          </a:p>
        </p:txBody>
      </p:sp>
      <p:pic>
        <p:nvPicPr>
          <p:cNvPr id="11266" name="Picture 2" descr="C:\Users\jurek\Documents\fundacja\2017\polonistyki\sprawozdanie wid Koordynacja i wsparcie\Inne\Wizyta robocza w Charkowie\S. Wawrzyszuk - Charkow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Lwów (2018)</a:t>
            </a:r>
            <a:endParaRPr lang="pl-PL" dirty="0"/>
          </a:p>
        </p:txBody>
      </p:sp>
      <p:pic>
        <p:nvPicPr>
          <p:cNvPr id="10243" name="Picture 3" descr="C:\Users\jurek\Documents\fundacja\2018\polonistyki\pomoc remonty itp\IMG_20180919_114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500438"/>
            <a:ext cx="5500694" cy="3088851"/>
          </a:xfrm>
          <a:prstGeom prst="rect">
            <a:avLst/>
          </a:prstGeom>
          <a:noFill/>
        </p:spPr>
      </p:pic>
      <p:pic>
        <p:nvPicPr>
          <p:cNvPr id="7" name="Picture 2" descr="C:\Users\jurek\Documents\fundacja\2018\polonistyki\pomoc remonty itp\IMG_20180919_0946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033" y="1600200"/>
            <a:ext cx="4910605" cy="2757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Ostróg (2018)</a:t>
            </a:r>
            <a:endParaRPr lang="pl-PL" dirty="0"/>
          </a:p>
        </p:txBody>
      </p:sp>
      <p:pic>
        <p:nvPicPr>
          <p:cNvPr id="5122" name="Picture 2" descr="C:\Users\jurek\Documents\ze smartfona\pizdziernik\Ostrog\IMG_20181008_090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Winnica (2018)</a:t>
            </a:r>
            <a:endParaRPr lang="pl-PL" dirty="0"/>
          </a:p>
        </p:txBody>
      </p:sp>
      <p:pic>
        <p:nvPicPr>
          <p:cNvPr id="6146" name="Picture 2" descr="C:\Users\jurek\Documents\ze smartfona\pizdziernik\Winnica\IMG_20181013_092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4910606" cy="2757494"/>
          </a:xfrm>
          <a:prstGeom prst="rect">
            <a:avLst/>
          </a:prstGeom>
          <a:noFill/>
        </p:spPr>
      </p:pic>
      <p:pic>
        <p:nvPicPr>
          <p:cNvPr id="6147" name="Picture 3" descr="C:\Users\jurek\Documents\ze smartfona\projekt\IMG_20180516_104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1876"/>
            <a:ext cx="5286380" cy="2968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Żytomierz (2018)</a:t>
            </a:r>
            <a:endParaRPr lang="pl-PL" dirty="0"/>
          </a:p>
        </p:txBody>
      </p:sp>
      <p:pic>
        <p:nvPicPr>
          <p:cNvPr id="7171" name="Picture 3" descr="C:\Users\jurek\Documents\ze smartfona\pizdziernik\Zytomierz\IMG_20181008_140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Spotkania w ośrodkach polonistycznych – Kijów (2018)</a:t>
            </a:r>
            <a:endParaRPr lang="pl-PL" dirty="0"/>
          </a:p>
        </p:txBody>
      </p:sp>
      <p:pic>
        <p:nvPicPr>
          <p:cNvPr id="8194" name="Picture 2" descr="C:\Users\jurek\Documents\ze smartfona\pizdziernik\Kijow\IMG_20181010_090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898" y="1600200"/>
            <a:ext cx="445820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Integracje – Druga Jesień, Drohobycz (2017)</a:t>
            </a:r>
            <a:endParaRPr lang="pl-PL" dirty="0"/>
          </a:p>
        </p:txBody>
      </p:sp>
      <p:pic>
        <p:nvPicPr>
          <p:cNvPr id="9218" name="Picture 2" descr="C:\Users\jurek\Documents\ze smartfona\rozne\IMG_20171119_100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1"/>
            <a:ext cx="4274514" cy="2400304"/>
          </a:xfrm>
          <a:prstGeom prst="rect">
            <a:avLst/>
          </a:prstGeom>
          <a:noFill/>
        </p:spPr>
      </p:pic>
      <p:pic>
        <p:nvPicPr>
          <p:cNvPr id="9219" name="Picture 3" descr="C:\Users\jurek\Documents\fundacja\2017\polonistyki\sprawozdanie wid Koordynacja i wsparcie\Inne\Druga Jesień w Drohobyczu\W. Meniok - Druga Jesien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214686"/>
            <a:ext cx="5929322" cy="2796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Główne cele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Integracja środowisk polonistycznych na Ukrainie: pomiędzy ośrodkami. Kadra naukowa – studenci.</a:t>
            </a:r>
          </a:p>
          <a:p>
            <a:r>
              <a:rPr lang="pl-PL" dirty="0" smtClean="0"/>
              <a:t>Integracja szkolnictwa wyższego z praktyką szkolną.</a:t>
            </a:r>
          </a:p>
          <a:p>
            <a:r>
              <a:rPr lang="pl-PL" dirty="0" smtClean="0"/>
              <a:t>Ujednolicenie kształcenia w zakresie metodyki nauczania języka polskiego (jako obcego).</a:t>
            </a:r>
          </a:p>
          <a:p>
            <a:r>
              <a:rPr lang="pl-PL" dirty="0" smtClean="0"/>
              <a:t>Uatrakcyjnienie studiów polonistycznych.</a:t>
            </a:r>
          </a:p>
          <a:p>
            <a:r>
              <a:rPr lang="pl-PL" dirty="0" smtClean="0"/>
              <a:t>Pomoc w publikacjach i dystrybucji wydawnictw naukowych.</a:t>
            </a:r>
          </a:p>
          <a:p>
            <a:r>
              <a:rPr lang="pl-PL" dirty="0" smtClean="0"/>
              <a:t>Pomoc w organizacji konferencji naukowych.</a:t>
            </a:r>
          </a:p>
          <a:p>
            <a:r>
              <a:rPr lang="pl-PL" dirty="0" smtClean="0"/>
              <a:t>Pomoc w indywidualnych karierach naukowych. Stypendia.</a:t>
            </a:r>
          </a:p>
          <a:p>
            <a:r>
              <a:rPr lang="pl-PL" dirty="0" smtClean="0"/>
              <a:t>Idea powszechnej certyfikacji znajomości </a:t>
            </a:r>
            <a:r>
              <a:rPr lang="pl-PL" dirty="0" err="1" smtClean="0"/>
              <a:t>jpjo</a:t>
            </a:r>
            <a:r>
              <a:rPr lang="pl-PL" dirty="0" smtClean="0"/>
              <a:t> wśród absolwentów studiów polonistycznych.</a:t>
            </a:r>
          </a:p>
          <a:p>
            <a:r>
              <a:rPr lang="pl-PL" dirty="0" smtClean="0"/>
              <a:t>…</a:t>
            </a:r>
            <a:endParaRPr lang="pl-P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Bibliografia prac</a:t>
            </a:r>
            <a:endParaRPr lang="pl-PL" dirty="0"/>
          </a:p>
        </p:txBody>
      </p:sp>
      <p:pic>
        <p:nvPicPr>
          <p:cNvPr id="10242" name="Picture 2" descr="C:\Users\jurek\Documents\ksiazki\bibliografia oklad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09912" y="1953419"/>
            <a:ext cx="2924175" cy="381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Książka dla studenta</a:t>
            </a:r>
            <a:endParaRPr lang="pl-PL" dirty="0"/>
          </a:p>
        </p:txBody>
      </p:sp>
      <p:pic>
        <p:nvPicPr>
          <p:cNvPr id="4" name="Symbol zastępczy zawartości 3" descr="FB_IMG_15686266349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6817350" cy="4525963"/>
          </a:xfrm>
        </p:spPr>
      </p:pic>
      <p:pic>
        <p:nvPicPr>
          <p:cNvPr id="5" name="Symbol zastępczy zawartości 3" descr="IMG_20190527_14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4353848"/>
            <a:ext cx="4029967" cy="22629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Beneficjenci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Polonistyki.</a:t>
            </a:r>
          </a:p>
          <a:p>
            <a:r>
              <a:rPr lang="pl-PL" dirty="0" smtClean="0"/>
              <a:t>Ośrodki polonistyczne.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Działania 2015-2019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Warsztaty metodyczne.</a:t>
            </a:r>
          </a:p>
          <a:p>
            <a:r>
              <a:rPr lang="pl-PL" dirty="0" smtClean="0"/>
              <a:t>Pomoc materialna.</a:t>
            </a:r>
          </a:p>
          <a:p>
            <a:r>
              <a:rPr lang="pl-PL" dirty="0" smtClean="0"/>
              <a:t>Stypendia.</a:t>
            </a:r>
          </a:p>
          <a:p>
            <a:r>
              <a:rPr lang="pl-PL" dirty="0" smtClean="0"/>
              <a:t>Koordynacja działań polonistyk. Bibliografia.</a:t>
            </a:r>
          </a:p>
          <a:p>
            <a:r>
              <a:rPr lang="pl-PL" dirty="0" smtClean="0"/>
              <a:t>Biesiada Polonistyczna.</a:t>
            </a:r>
          </a:p>
          <a:p>
            <a:r>
              <a:rPr lang="pl-PL" dirty="0" smtClean="0"/>
              <a:t>Kursy certyfikatowe.</a:t>
            </a:r>
          </a:p>
          <a:p>
            <a:r>
              <a:rPr lang="pl-PL" dirty="0" smtClean="0"/>
              <a:t>„Książka dla studenta”.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</a:t>
            </a:r>
            <a:endParaRPr lang="pl-PL" dirty="0"/>
          </a:p>
        </p:txBody>
      </p:sp>
      <p:pic>
        <p:nvPicPr>
          <p:cNvPr id="1026" name="Picture 2" descr="C:\Users\jurek\Documents\fundacja\2017\polonistyki\sprawozdanie wid Koordynacja i wsparcie\Warsztaty metodyczne\plakat warsztat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5760720" cy="4078224"/>
          </a:xfrm>
          <a:prstGeom prst="rect">
            <a:avLst/>
          </a:prstGeom>
          <a:noFill/>
        </p:spPr>
      </p:pic>
      <p:pic>
        <p:nvPicPr>
          <p:cNvPr id="4" name="Picture 2" descr="C:\Users\jurek\Pictures\Moje skanowanie\okladki\skanowanie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361" y="2928934"/>
            <a:ext cx="2419077" cy="3525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– Łuck (2017)</a:t>
            </a:r>
            <a:endParaRPr lang="pl-PL" dirty="0"/>
          </a:p>
        </p:txBody>
      </p:sp>
      <p:pic>
        <p:nvPicPr>
          <p:cNvPr id="6146" name="Picture 2" descr="C:\Users\jurek\Documents\fundacja\2017\polonistyki\sprawozdanie wid Koordynacja i wsparcie\Warsztaty metodyczne\Luck\J. Kowalewski - warsztaty - Luck 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– Drohobycz (2017)</a:t>
            </a:r>
            <a:endParaRPr lang="pl-PL" dirty="0"/>
          </a:p>
        </p:txBody>
      </p:sp>
      <p:pic>
        <p:nvPicPr>
          <p:cNvPr id="2050" name="Picture 2" descr="C:\Users\jurek\Documents\fundacja\2017\polonistyki\sprawozdanie wid Koordynacja i wsparcie\Warsztaty metodyczne\Drohobycz\J. Kowalewski - warsztaty - Drohobycz 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– Lwów (2017)</a:t>
            </a:r>
            <a:endParaRPr lang="pl-PL" dirty="0"/>
          </a:p>
        </p:txBody>
      </p:sp>
      <p:pic>
        <p:nvPicPr>
          <p:cNvPr id="7170" name="Picture 2" descr="C:\Users\jurek\Documents\fundacja\2017\polonistyki\sprawozdanie wid Koordynacja i wsparcie\Warsztaty metodyczne\Lwow\J. Kowalewski - warsztaty - Lwow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280</Words>
  <Application>Microsoft Office PowerPoint</Application>
  <PresentationFormat>Pokaz na ekranie (4:3)</PresentationFormat>
  <Paragraphs>49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„Koordynacja i wsparcie wyższego kształcenia polonistycznego na Ukrainie - kontynuacja (2019)”</vt:lpstr>
      <vt:lpstr>http://platformadobrychpraktyk.wid.org.pl/szkolnictwo-wyzsze/</vt:lpstr>
      <vt:lpstr>Główne cele</vt:lpstr>
      <vt:lpstr>Beneficjenci projektu</vt:lpstr>
      <vt:lpstr>Działania 2015-2019</vt:lpstr>
      <vt:lpstr>Warsztaty</vt:lpstr>
      <vt:lpstr>Warsztaty – Łuck (2017)</vt:lpstr>
      <vt:lpstr>Warsztaty – Drohobycz (2017)</vt:lpstr>
      <vt:lpstr>Warsztaty – Lwów (2017)</vt:lpstr>
      <vt:lpstr>Warsztaty – Kijów (2017)</vt:lpstr>
      <vt:lpstr>Warsztaty – Iwano-Frankiwsk (2017)</vt:lpstr>
      <vt:lpstr>Warsztaty Czerkasy (2018)</vt:lpstr>
      <vt:lpstr>Warsztaty Charków (2018)</vt:lpstr>
      <vt:lpstr>Warsztaty Kamieniec Podolski (2018)</vt:lpstr>
      <vt:lpstr>Warsztaty Łuck (2019)</vt:lpstr>
      <vt:lpstr>Warsztaty Krzemieniec (2019)</vt:lpstr>
      <vt:lpstr>Warsztaty Winnica (2019) </vt:lpstr>
      <vt:lpstr>Warsztaty Krzemieniec (2019)</vt:lpstr>
      <vt:lpstr>II Biesiada Polonistyczna – Lwów 2017</vt:lpstr>
      <vt:lpstr>Spotkanie stypendystów (2019)</vt:lpstr>
      <vt:lpstr>Kurs certyfikatowy – Kraków 2018</vt:lpstr>
      <vt:lpstr>Kurs certyfikatowy – Kraków 2019</vt:lpstr>
      <vt:lpstr>Spotkania w ośrodkach polonistycznych – Charków (2017)</vt:lpstr>
      <vt:lpstr>Spotkania w ośrodkach polonistycznych – Lwów (2018)</vt:lpstr>
      <vt:lpstr>Spotkania w ośrodkach polonistycznych – Ostróg (2018)</vt:lpstr>
      <vt:lpstr>Spotkania w ośrodkach polonistycznych – Winnica (2018)</vt:lpstr>
      <vt:lpstr>Spotkania w ośrodkach polonistycznych – Żytomierz (2018)</vt:lpstr>
      <vt:lpstr>Spotkania w ośrodkach polonistycznych – Kijów (2018)</vt:lpstr>
      <vt:lpstr>Integracje – Druga Jesień, Drohobycz (2017)</vt:lpstr>
      <vt:lpstr>Bibliografia prac</vt:lpstr>
      <vt:lpstr>Książka dla studenta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„Koordynacja i wsparcie wyższego kształcenia polonistycznego na Ukrainie - kontynuacja (2019)”</dc:title>
  <dc:creator>jurek</dc:creator>
  <cp:lastModifiedBy>jurek</cp:lastModifiedBy>
  <cp:revision>2</cp:revision>
  <dcterms:created xsi:type="dcterms:W3CDTF">2020-02-11T09:04:50Z</dcterms:created>
  <dcterms:modified xsi:type="dcterms:W3CDTF">2020-02-11T09:18:36Z</dcterms:modified>
</cp:coreProperties>
</file>